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40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537FA-AA8E-8F49-8DFB-C445436CD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BB224D-A9CF-B44A-83FC-707AC55B5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27C6A9-DC4A-2146-AF7A-8182DC88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2CEA4E-B0BF-2248-A1B4-092C583E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FDC78-CCC8-5C48-940C-775C613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35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3FC77-654C-1C4B-BB6E-1219062C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0343E4-1CC0-9542-BA1F-28705FF88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0D7704-A981-0A47-A1B5-74F9039B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2D7C03-2E06-8742-BF09-AA7049DA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5F5210-2A0D-374E-81D0-AB141FF0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5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4B93C54-35E9-554B-80CA-150DD32F47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CBA123-1588-3146-BF0E-AC0D0FA5A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AB74D-8400-DB4C-AB2B-C37EA16C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5640DA-75F8-2F45-8C09-6AAD69CA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DBC2D6-8627-B94B-A80B-6567EEE0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945BB-5694-7D4C-8EA1-FA72FA05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8A969D-2162-914C-9992-0FEA5D35A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A405BB-67CD-9442-A9F7-F13B56D1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EC4E61-A091-0744-BA70-5B0219F1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B44CF6-CC37-9E47-9885-52A70794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92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A3108-2656-D749-8E1E-D733E5C2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F13F4C-3C79-2044-999E-74981C8D6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42043-47CF-7541-B3D8-EF5F041D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EFDB4-A97C-0F4E-BD34-21B04338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DC8325-39A5-1D4C-8005-2818E4CB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14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D5610-75EA-B24B-A6BA-3924A907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3AE91F-625D-A543-AF55-8825F503C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5BD4B8-96A0-974B-9E95-D620C13A9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9D2248-8811-754B-BC7E-628EA859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1FCE33-37EF-FF4C-9A4C-619BD674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89BA8C-CD56-7546-ADF3-D03BE7A1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98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9E3C7-2C2C-1F45-A2DF-86D92217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0938F7-669A-ED41-979D-1A1C69A0A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A5F4CD-7206-AE4A-A20C-6A1FC0C9B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B81231-C9A6-7342-A2AB-BF6B531C6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6B48EA-8C05-BC42-9E2F-D3ED17937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14CBA9-3C22-D841-AD17-DCC180D69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5DC08D-0C99-1243-8914-85499308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8E1BEC-4676-5741-A22F-BC03CD07E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73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F1A522-DC24-E440-B35C-BF18FCAB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F96FE7-BFB7-8247-AADC-2CD39779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11F922-A590-6448-9943-C692795E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A3CBDF-5523-3941-8148-7D5B61B5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37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90A5D1-B788-C74E-817F-82F01CD35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A60E2F-57A8-5841-A519-CB5DA078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9AB1E4-CC9E-3341-84AF-471FC686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92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1EA2E-FAC4-4A4F-9FD6-CA0A49AC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D482B4-6DB6-7049-A258-871BE069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9CFE55-9224-DB45-B1AA-60B39F921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87CFE5-F3B0-BB49-8D79-A0EC4ECA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12AEA1-D02C-6F49-A80B-C8D7C000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6FAAFD-0B3E-634C-9382-FD9C0553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89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8FDD1-F808-294C-9B1A-A6C7CDB8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00CF81-94F1-0C4A-A526-2E7A3AAD0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A98D72-E133-DB40-AD4D-271C04645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F649A6-44B3-5042-A2E7-618A4C77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748C0D-59EB-F640-9D7B-B21BF0B0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F8F117-2BB0-BA47-B05E-0F839FE9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66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33455A-E46B-0A46-A4EC-DE935CD1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3C92C8-D8DF-5E48-90F4-DA5B838AC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AC216F-0A6D-4646-A763-8F5DB60B0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E2C06-6C80-3C4F-9EE2-AF3A21262259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12FF70-57E3-B147-8EF1-571419EB0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81A1F-ABF3-B949-AAEA-111D21C44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90B7-ECD4-B248-8586-B187C200C1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26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989953-7679-3D49-8863-B19D0F82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6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59EB78-18BB-7C48-BD03-2ADAA1F3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077E2C-6B2B-AC4E-9197-373ABFEB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9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A8DAE1-AA83-884E-94A8-39209534A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9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AB336C-6854-0F4B-A841-B91B1CC2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8D9C55-4382-E04F-8769-555B8AA7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53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3DA46-ABA9-354D-B5BA-00DFD9548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FB8015-D6E0-8149-8A17-3C3B876C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00B358-3ED4-3A42-8EDD-0F22E130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9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E18ABA-733D-0F43-A881-794AB897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2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26DCE9-E433-5A4D-84B5-992566C7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610594-9996-5F4F-BF52-B681864A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88861F-22AF-2D49-B190-E0F81217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2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ADFA2-C8A3-9D4C-8E75-7FC77E0D8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9A994-94EE-D94B-AD26-C34F0435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1DB31A-4ABC-C848-86C9-6146B3CF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50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2021-12-08T18:19:19Z</dcterms:created>
  <dcterms:modified xsi:type="dcterms:W3CDTF">2021-12-08T18:20:39Z</dcterms:modified>
</cp:coreProperties>
</file>